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D2AE"/>
    <a:srgbClr val="FFDD59"/>
    <a:srgbClr val="8FDB94"/>
    <a:srgbClr val="D5DBE2"/>
    <a:srgbClr val="CBCED3"/>
    <a:srgbClr val="434F60"/>
    <a:srgbClr val="CAE8F0"/>
    <a:srgbClr val="ACD2FE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4" d="100"/>
          <a:sy n="84" d="100"/>
        </p:scale>
        <p:origin x="2208" y="-56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53765"/>
            <a:ext cx="5759450" cy="900339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19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Woodify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AP716909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Trofeo in acrilico su base di legno con luce LED multicolore alimentata via USB. Forma personalizzata con grafica incisa. Cavo di ricarica USB </a:t>
            </a:r>
            <a:r>
              <a:rPr lang="en-GB" sz="1000" dirty="0" err="1">
                <a:solidFill>
                  <a:prstClr val="black"/>
                </a:solidFill>
                <a:latin typeface="Calibri" panose="020F0502020204030204"/>
              </a:rPr>
              <a:t>incluso</a:t>
            </a: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3197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Bamler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AP716842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Segnalibro in cartoncino con righello da 11 cm, personalizzabile con grafica a colori sul lato anteriore.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67198" y="7794378"/>
            <a:ext cx="2293235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ColoShop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Eco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AP716770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Portachiavi a moschettone in metallo con gettone in compensato per carrello della spesa personalizzabile con grafica a colori.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Una collezione di prodotti diversa da tutte le altre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Spingiti oltre con le tue proposte promozionali! La collezione BE CREATIVE ti permette di progettare in modo completo l'immagine dei tuoi articoli promozionali, creando un messaggio indimenticabile.</a:t>
            </a:r>
          </a:p>
          <a:p>
            <a:pPr algn="ctr"/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2924694"/>
            <a:ext cx="1628633" cy="122180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Minimor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AP716860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Gioco di memoria composto da 24 tessere in cartoncino (55x55mm) in scatola di cartoncino personalizzabile. 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2897450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Borraccia in RPET con capacità di 500ml., tappo in acciaio inox e rivestimento in neoprene RPET personalizzabile con grafica a colori.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69" y="12931428"/>
            <a:ext cx="1628633" cy="17147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Folback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Zaino in RPET ripiegabile in poliestere 190T RPET personalizzabile con grafica stampata in sublimazione su tutta la superficie, scomparto principale e tasca frontale chiusi da cerniera ed etichetta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19325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19325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19325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st-it cetli, Hajtogatólap, Kreatív művészetek, Művészet papír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0B5B444A-9003-D609-7373-A0A8C96AB0F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17" y="11163105"/>
            <a:ext cx="1680690" cy="1680690"/>
          </a:xfrm>
          <a:prstGeom prst="rect">
            <a:avLst/>
          </a:prstGeom>
        </p:spPr>
      </p:pic>
      <p:pic>
        <p:nvPicPr>
          <p:cNvPr id="20" name="Kép 19" descr="A képen sárg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A2EFCE6-37C2-4135-D617-9A3DD744706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625" y="11257468"/>
            <a:ext cx="1527623" cy="1527623"/>
          </a:xfrm>
          <a:prstGeom prst="rect">
            <a:avLst/>
          </a:prstGeom>
        </p:spPr>
      </p:pic>
      <p:pic>
        <p:nvPicPr>
          <p:cNvPr id="22" name="Kép 21" descr="A képen Műanyag palack, vizespalack, Oldat, üdítőita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0E820CC-008F-4C8C-07BB-A86256A07D5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87" y="11286161"/>
            <a:ext cx="1470235" cy="147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229</Words>
  <Application>Microsoft Office PowerPoint</Application>
  <PresentationFormat>Egyéni</PresentationFormat>
  <Paragraphs>27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161</cp:revision>
  <cp:lastPrinted>2020-10-14T10:13:42Z</cp:lastPrinted>
  <dcterms:created xsi:type="dcterms:W3CDTF">2020-04-21T06:52:21Z</dcterms:created>
  <dcterms:modified xsi:type="dcterms:W3CDTF">2025-02-12T10:03:18Z</dcterms:modified>
  <cp:category/>
</cp:coreProperties>
</file>